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5" r:id="rId7"/>
    <p:sldId id="264" r:id="rId8"/>
    <p:sldId id="266" r:id="rId9"/>
    <p:sldId id="267" r:id="rId10"/>
    <p:sldId id="268" r:id="rId11"/>
    <p:sldId id="257" r:id="rId12"/>
    <p:sldId id="258" r:id="rId13"/>
    <p:sldId id="269" r:id="rId14"/>
    <p:sldId id="270" r:id="rId15"/>
    <p:sldId id="271" r:id="rId16"/>
    <p:sldId id="259" r:id="rId17"/>
    <p:sldId id="260" r:id="rId18"/>
    <p:sldId id="261" r:id="rId19"/>
    <p:sldId id="262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58772-0E26-4D9B-903A-94ABFCF01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5EF2DF0-DF78-43AE-8553-B940B15E0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1C7EA7-44F2-4FC3-B3BF-737EBA99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502146-543A-47D0-B8C7-19C7D0F6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6316B1-1863-4BB2-A035-FD9EEF97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80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B4D62-57A6-4490-9BCF-BD42FE95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0924F73-87E4-43DE-8E98-685C0A1B5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0D5EB6-4962-446D-9807-619EB3D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056E36-40F4-4E17-892B-D1AA674F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5960EEE-3E79-4D45-9421-0FD4C6CE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59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862DE59-D65D-4C53-82C4-164A8479D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97BD4C1-90C8-40A9-A67D-B609C5615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D7148B-BD72-458F-80FA-B5F0F56B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C318CB-CA4F-4613-A95A-1A056BA3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6C29AD-1C31-4A3D-9818-FD793D7B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912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91DF3-1AEC-4161-A528-236250E3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6ABCD8-D9E6-4E15-A070-8B3F83C5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3E9EE2-9F0A-4908-88C0-75FAB3AF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3EF382-E229-4BC0-80DE-B1D137AD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2763CB-5F8D-40F2-8059-FDD190DB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81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64BD5-8783-4AD6-9310-61D10FE9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004618E-2B3D-4124-92C7-D2497A3F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A70F65-BAC8-4C61-9429-70A85212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1CCA47-6D13-43DF-ADC3-EECA5FE0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32179F-39D0-44B2-B9D9-00C333F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68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8CF30-224C-4A2A-9FB3-15A8674D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0B8AB9-E270-4001-8681-64955BFE5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55593A-BED6-40DA-AC04-60F552ACC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F6C3B0-2888-44A6-8B1B-B7842EFB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C0AC2C-01B8-49CA-9541-1ACCD176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93F276-2DBA-4C95-A4A3-399E8609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53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27626-3D20-46A4-AF9E-19C5CFA5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02CAF4E-CF34-4988-89C4-D32A2E6FD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098735-C7A7-44AF-BE80-7EE93EC19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A062240-69B8-421C-A6BD-3F0FCF9EE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53DBF9-A25D-4D7C-B99A-3AF13F4AE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E041590-48B5-4DA8-B2F5-8951CAAC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7DB5CF-33D2-4B0E-B5D0-05A25C3D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5326109-1E61-4485-8BB7-E50CCA0A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7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3BAB2-BEC8-43C1-A259-7D253C1D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24412D-91DE-4F46-B155-0D188438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065D8F-161B-4730-BFAA-092C723B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BC67EF5-BF6B-444D-ABD1-53D8EC48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02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E00BF76-6432-4304-8912-1E0ECFC6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76080E-87EE-4AE3-8BDC-96F7315F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ECDAA07-8F42-4692-AA52-9444749C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841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DE38-727A-4FDB-8D15-B239FC69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C74734-E2F7-44EE-8BA1-44D85F49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63B5244-91A9-4A6C-BB28-9F7C1B9C7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15F4898-2004-4456-AF91-A81163B4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8A1974-1A92-4DF3-A6B5-88A1FE9D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BAF141-D5F8-42BD-B5BD-D73632F0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73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477BD-216F-4C35-A4FB-FC3B88E4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11BB5EC-FA0E-45B4-8550-A95FF901A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71A81-BAB3-4732-AAA9-694DDDB4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D33538-C4F6-4432-BE05-6BBE792B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08FBE7-264F-4BEC-A2E4-BB5D9E72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5009D7-3081-4D5E-9207-C6C2CEE0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7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9EC091C-7B6D-4987-BB8F-934A70AF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537A53-AAD8-4584-81FE-15CBFF873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3CC45-68D2-4D7A-B5AE-0CE90D51A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463E-9824-46E6-AFF6-D8B74DBFF69F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689424-C178-483B-A3FD-45B294BC4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A81B56-21B2-435C-9EE4-F13D76C32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65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281@ukr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mailto:a281@ukr.ne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hyperlink" Target="http://www.k123.org.ua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mailto:a281@ukr.ne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http://www.k123.org.ua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mailto:a281@ukr.n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281@ukr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mailto:a281@ukr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mailto:a281@ukr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mailto:a281@ukr.n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mailto:a281@ukr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mailto:a281@ukr.n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mailto:a281@ukr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mailto:a281@ukr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Чисельні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інженерних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розрахунках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112" y="3717926"/>
            <a:ext cx="9144000" cy="1021854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Дихотомії</a:t>
            </a: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Л3         1-1</a:t>
            </a:r>
            <a:r>
              <a:rPr lang="en-US" dirty="0"/>
              <a:t> 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2FC4B-8D81-408A-81A6-A79B64E11EE5}"/>
              </a:ext>
            </a:extLst>
          </p:cNvPr>
          <p:cNvSpPr txBox="1"/>
          <p:nvPr/>
        </p:nvSpPr>
        <p:spPr>
          <a:xfrm>
            <a:off x="1524000" y="5352176"/>
            <a:ext cx="996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Дихотомія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розбиття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цілого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множини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) на </a:t>
            </a:r>
            <a:r>
              <a:rPr lang="ru-R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підмножини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5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387" y="585467"/>
            <a:ext cx="9144000" cy="921186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   хорд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E12AAE34-3EE3-4F19-8ACE-CB313D86A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6466" y="1506653"/>
            <a:ext cx="59340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4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0002" y="186990"/>
            <a:ext cx="5564697" cy="921186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   хорд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E12AAE34-3EE3-4F19-8ACE-CB313D86A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570" y="585468"/>
            <a:ext cx="3825760" cy="3420464"/>
          </a:xfrm>
          <a:prstGeom prst="rect">
            <a:avLst/>
          </a:prstGeom>
        </p:spPr>
      </p:pic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3821C7D3-49F8-487F-ACDE-975FFE56C3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3912" y="848172"/>
            <a:ext cx="7248088" cy="60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3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0002" y="186990"/>
            <a:ext cx="5564697" cy="921186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   хорд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C5C67039-FE98-4E52-8AE0-63038C9FF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947" y="848172"/>
            <a:ext cx="7269644" cy="6027702"/>
          </a:xfrm>
          <a:prstGeom prst="rect">
            <a:avLst/>
          </a:prstGeom>
        </p:spPr>
      </p:pic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BE333236-C31D-4194-B665-CF02E76CC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82313" y="1108176"/>
            <a:ext cx="2795211" cy="24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3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BE1A0E-D4C0-4F81-BAE9-38BF1519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0" y="583360"/>
            <a:ext cx="9014565" cy="62746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009" y="585467"/>
            <a:ext cx="6216242" cy="92118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терація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708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B423C6-1942-46D0-AB1A-13D0D2858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0" y="600878"/>
            <a:ext cx="8989398" cy="62571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009" y="585467"/>
            <a:ext cx="6216242" cy="92118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терація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974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D36A15-8C50-478E-8CBC-36AAC9D37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24" y="527332"/>
            <a:ext cx="9010956" cy="63306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990" y="5409482"/>
            <a:ext cx="3674379" cy="92118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терація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972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63CCE8-3046-4063-920D-28FAD503B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8" y="0"/>
            <a:ext cx="558480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7655" y="3219955"/>
            <a:ext cx="3674379" cy="92118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терація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063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3900"/>
            <a:ext cx="9144000" cy="1021854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Дихотомії</a:t>
            </a: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Л3         2-1</a:t>
            </a:r>
            <a:r>
              <a:rPr lang="en-US" dirty="0"/>
              <a:t> 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2FC4B-8D81-408A-81A6-A79B64E11EE5}"/>
              </a:ext>
            </a:extLst>
          </p:cNvPr>
          <p:cNvSpPr txBox="1"/>
          <p:nvPr/>
        </p:nvSpPr>
        <p:spPr>
          <a:xfrm>
            <a:off x="201336" y="3429000"/>
            <a:ext cx="118704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Дихотомія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розбиття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цілого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множини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5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5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5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5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підмножини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3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277" y="437831"/>
            <a:ext cx="9144000" cy="1021854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Дихотомії</a:t>
            </a: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Л3         </a:t>
            </a:r>
            <a:r>
              <a:rPr lang="en-US" dirty="0"/>
              <a:t>3</a:t>
            </a:r>
            <a:r>
              <a:rPr lang="uk-UA" dirty="0"/>
              <a:t>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FF4E74F8-9FC7-47F6-AEBD-320E5B397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328" y="1524278"/>
            <a:ext cx="9873380" cy="48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0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277" y="437831"/>
            <a:ext cx="9144000" cy="1021854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Дихотомії</a:t>
            </a: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Л3         </a:t>
            </a:r>
            <a:r>
              <a:rPr lang="en-US" dirty="0"/>
              <a:t>4</a:t>
            </a:r>
            <a:r>
              <a:rPr lang="uk-UA" dirty="0"/>
              <a:t>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D83B3C28-06C9-431E-9B4A-0C3E81172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5278" y="1519237"/>
            <a:ext cx="7273910" cy="52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3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277" y="437831"/>
            <a:ext cx="9144000" cy="1021854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Дихотомії</a:t>
            </a: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Л3         </a:t>
            </a:r>
            <a:r>
              <a:rPr lang="en-US" dirty="0"/>
              <a:t>5</a:t>
            </a:r>
            <a:r>
              <a:rPr lang="uk-UA" dirty="0"/>
              <a:t>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57411DD4-8265-45EC-BCB6-92CE25651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5873" y="1400596"/>
            <a:ext cx="7571574" cy="53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0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277" y="437831"/>
            <a:ext cx="9144000" cy="1021854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Дихотомії</a:t>
            </a: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Л3         </a:t>
            </a:r>
            <a:r>
              <a:rPr lang="en-US" dirty="0"/>
              <a:t>6</a:t>
            </a:r>
            <a:r>
              <a:rPr lang="uk-UA" dirty="0"/>
              <a:t>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706729CF-DB78-4CA4-8600-1A8ADBD32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0745" y="1238249"/>
            <a:ext cx="6939880" cy="56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277" y="437831"/>
            <a:ext cx="9144000" cy="1021854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Дихотомії</a:t>
            </a: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Л3         </a:t>
            </a:r>
            <a:r>
              <a:rPr lang="en-US" dirty="0"/>
              <a:t>5</a:t>
            </a:r>
            <a:r>
              <a:rPr lang="uk-UA" dirty="0"/>
              <a:t>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92DCA35D-D46C-4DB9-B9FE-F38BFEFC9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5578" y="1238249"/>
            <a:ext cx="6965047" cy="56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8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387" y="585467"/>
            <a:ext cx="9144000" cy="921186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ізоляції кореня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E88B6C-D073-45D2-A486-366FA1909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401660"/>
            <a:ext cx="7638875" cy="54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387" y="585467"/>
            <a:ext cx="9144000" cy="921186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ізоляції кореня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A0BCE5-8E6C-4D80-884E-2E3AD05CD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579" y="1531490"/>
            <a:ext cx="7457114" cy="53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91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328ca1-3e29-4b63-928b-ef5ac3870f0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8C5969C55EE434FAF1A177A5CFACFA7" ma:contentTypeVersion="15" ma:contentTypeDescription="Створення нового документа." ma:contentTypeScope="" ma:versionID="a6861960e2e4e07e5405bf8ed8f7ca7d">
  <xsd:schema xmlns:xsd="http://www.w3.org/2001/XMLSchema" xmlns:xs="http://www.w3.org/2001/XMLSchema" xmlns:p="http://schemas.microsoft.com/office/2006/metadata/properties" xmlns:ns3="e6328ca1-3e29-4b63-928b-ef5ac3870f09" xmlns:ns4="1efc04c8-f1ab-4a5c-a1a2-b814da48fab6" targetNamespace="http://schemas.microsoft.com/office/2006/metadata/properties" ma:root="true" ma:fieldsID="d285be4eabb6a8530e5eb0f33b44ef05" ns3:_="" ns4:_="">
    <xsd:import namespace="e6328ca1-3e29-4b63-928b-ef5ac3870f09"/>
    <xsd:import namespace="1efc04c8-f1ab-4a5c-a1a2-b814da48fa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28ca1-3e29-4b63-928b-ef5ac3870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c04c8-f1ab-4a5c-a1a2-b814da48f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5CF06C-93BD-44F4-B403-5CB6C898C17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6328ca1-3e29-4b63-928b-ef5ac3870f09"/>
    <ds:schemaRef ds:uri="1efc04c8-f1ab-4a5c-a1a2-b814da48fab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9CDCF8-0130-4762-82D7-D8BD62409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328ca1-3e29-4b63-928b-ef5ac3870f09"/>
    <ds:schemaRef ds:uri="1efc04c8-f1ab-4a5c-a1a2-b814da48f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CE6E3B-F006-4178-8480-397F2DD31F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490</Words>
  <Application>Microsoft Office PowerPoint</Application>
  <PresentationFormat>Широкий екран</PresentationFormat>
  <Paragraphs>35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Чисельні методи в інженерних розрахунках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Метод ізоляції кореня</vt:lpstr>
      <vt:lpstr>Метод ізоляції кореня</vt:lpstr>
      <vt:lpstr>Метод    хорд</vt:lpstr>
      <vt:lpstr>Метод    хорд</vt:lpstr>
      <vt:lpstr>Метод    хорд</vt:lpstr>
      <vt:lpstr>Iтерація</vt:lpstr>
      <vt:lpstr>Iтерація</vt:lpstr>
      <vt:lpstr>Iтерація</vt:lpstr>
      <vt:lpstr>Iтерація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Чисельні методи в інженерних розрахунках</dc:title>
  <dc:creator>Копаниця Юрій Дмитрович</dc:creator>
  <cp:lastModifiedBy>Копаниця Юрій Дмитрович</cp:lastModifiedBy>
  <cp:revision>3</cp:revision>
  <dcterms:created xsi:type="dcterms:W3CDTF">2025-02-19T17:49:29Z</dcterms:created>
  <dcterms:modified xsi:type="dcterms:W3CDTF">2025-03-05T18:32:31Z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0x01010098C5969C55EE434FAF1A177A5CFACFA7</vt:lpwstr>
  </property>
</Properties>
</file>