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58772-0E26-4D9B-903A-94ABFCF01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5EF2DF0-DF78-43AE-8553-B940B15E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1C7EA7-44F2-4FC3-B3BF-737EBA99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502146-543A-47D0-B8C7-19C7D0F6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316B1-1863-4BB2-A035-FD9EEF9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B4D62-57A6-4490-9BCF-BD42FE95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924F73-87E4-43DE-8E98-685C0A1B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0D5EB6-4962-446D-9807-619EB3D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056E36-40F4-4E17-892B-D1AA674F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960EEE-3E79-4D45-9421-0FD4C6C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59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862DE59-D65D-4C53-82C4-164A8479D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7BD4C1-90C8-40A9-A67D-B609C5615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D7148B-BD72-458F-80FA-B5F0F56B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318CB-CA4F-4613-A95A-1A056BA3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6C29AD-1C31-4A3D-9818-FD793D7B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12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91DF3-1AEC-4161-A528-236250E3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6ABCD8-D9E6-4E15-A070-8B3F83C5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3E9EE2-9F0A-4908-88C0-75FAB3A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3EF382-E229-4BC0-80DE-B1D137AD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2763CB-5F8D-40F2-8059-FDD190DB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64BD5-8783-4AD6-9310-61D10FE9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04618E-2B3D-4124-92C7-D2497A3F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A70F65-BAC8-4C61-9429-70A85212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1CCA47-6D13-43DF-ADC3-EECA5FE0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2179F-39D0-44B2-B9D9-00C333F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68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8CF30-224C-4A2A-9FB3-15A8674D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0B8AB9-E270-4001-8681-64955BFE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55593A-BED6-40DA-AC04-60F552AC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F6C3B0-2888-44A6-8B1B-B7842EFB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C0AC2C-01B8-49CA-9541-1ACCD176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93F276-2DBA-4C95-A4A3-399E8609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5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27626-3D20-46A4-AF9E-19C5CFA5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2CAF4E-CF34-4988-89C4-D32A2E6F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098735-C7A7-44AF-BE80-7EE93EC1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A062240-69B8-421C-A6BD-3F0FCF9EE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53DBF9-A25D-4D7C-B99A-3AF13F4AE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E041590-48B5-4DA8-B2F5-8951CAAC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7DB5CF-33D2-4B0E-B5D0-05A25C3D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5326109-1E61-4485-8BB7-E50CCA0A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3BAB2-BEC8-43C1-A259-7D253C1D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24412D-91DE-4F46-B155-0D188438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065D8F-161B-4730-BFAA-092C723B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C67EF5-BF6B-444D-ABD1-53D8EC48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0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E00BF76-6432-4304-8912-1E0ECFC6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76080E-87EE-4AE3-8BDC-96F7315F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CDAA07-8F42-4692-AA52-9444749C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4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DE38-727A-4FDB-8D15-B239FC69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C74734-E2F7-44EE-8BA1-44D85F49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63B5244-91A9-4A6C-BB28-9F7C1B9C7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5F4898-2004-4456-AF91-A81163B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8A1974-1A92-4DF3-A6B5-88A1FE9D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BAF141-D5F8-42BD-B5BD-D73632F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73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477BD-216F-4C35-A4FB-FC3B88E4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1BB5EC-FA0E-45B4-8550-A95FF901A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71A81-BAB3-4732-AAA9-694DDDB4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D33538-C4F6-4432-BE05-6BBE792B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08FBE7-264F-4BEC-A2E4-BB5D9E72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5009D7-3081-4D5E-9207-C6C2CEE0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7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9EC091C-7B6D-4987-BB8F-934A70AF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537A53-AAD8-4584-81FE-15CBFF87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3CC45-68D2-4D7A-B5AE-0CE90D51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463E-9824-46E6-AFF6-D8B74DBFF69F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689424-C178-483B-A3FD-45B294BC4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A81B56-21B2-435C-9EE4-F13D76C32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B261-839A-4C92-AAA0-82D88079A0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281@ukr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281@ukr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org.ua/" TargetMode="External"/><Relationship Id="rId2" Type="http://schemas.openxmlformats.org/officeDocument/2006/relationships/hyperlink" Target="http://www.k123.com.u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a281@ukr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3.com.u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281@ukr.net" TargetMode="External"/><Relationship Id="rId4" Type="http://schemas.openxmlformats.org/officeDocument/2006/relationships/hyperlink" Target="http://www.k123.org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Чисельні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розрахунках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167EA4-0093-4090-93C9-6A91318DB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599"/>
            <a:ext cx="9144000" cy="1655762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ізоляції кореня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405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585467"/>
            <a:ext cx="9144000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ізоляції кореня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E88B6C-D073-45D2-A486-366FA1909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401660"/>
            <a:ext cx="7638875" cy="5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585467"/>
            <a:ext cx="9144000" cy="921186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ізоляції кореня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0BCE5-8E6C-4D80-884E-2E3AD05CD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579" y="1531490"/>
            <a:ext cx="7457114" cy="53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BE1A0E-D4C0-4F81-BAE9-38BF1519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583360"/>
            <a:ext cx="9014565" cy="62746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009" y="585467"/>
            <a:ext cx="6216242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708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B423C6-1942-46D0-AB1A-13D0D285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600878"/>
            <a:ext cx="8989398" cy="62571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009" y="585467"/>
            <a:ext cx="6216242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74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36A15-8C50-478E-8CBC-36AAC9D3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24" y="527332"/>
            <a:ext cx="9010956" cy="63306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990" y="5409482"/>
            <a:ext cx="3674379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972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3CCE8-3046-4063-920D-28FAD503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8" y="0"/>
            <a:ext cx="558480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1DA1-1DC9-4ACC-8346-0676EAE1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655" y="3219955"/>
            <a:ext cx="3674379" cy="92118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терація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B38AE37-4337-47CF-81B0-038A4A3308FA}"/>
              </a:ext>
            </a:extLst>
          </p:cNvPr>
          <p:cNvSpPr/>
          <p:nvPr/>
        </p:nvSpPr>
        <p:spPr>
          <a:xfrm>
            <a:off x="0" y="0"/>
            <a:ext cx="12192000" cy="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www.k123.com.ua</a:t>
            </a:r>
            <a:r>
              <a:rPr lang="uk-UA" dirty="0"/>
              <a:t>    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www.k123.org.ua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>
                <a:hlinkClick r:id="rId5"/>
              </a:rPr>
              <a:t>a281@ukr.net</a:t>
            </a:r>
            <a:r>
              <a:rPr lang="en-US" dirty="0"/>
              <a:t>     </a:t>
            </a:r>
            <a:r>
              <a:rPr lang="ru-RU" dirty="0" err="1"/>
              <a:t>Чисельні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в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розрахунках</a:t>
            </a:r>
            <a:r>
              <a:rPr lang="en-US" dirty="0"/>
              <a:t>   </a:t>
            </a:r>
            <a:r>
              <a:rPr lang="uk-UA" dirty="0"/>
              <a:t>Л1         1-1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0635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C5969C55EE434FAF1A177A5CFACFA7" ma:contentTypeVersion="15" ma:contentTypeDescription="Створення нового документа." ma:contentTypeScope="" ma:versionID="a6861960e2e4e07e5405bf8ed8f7ca7d">
  <xsd:schema xmlns:xsd="http://www.w3.org/2001/XMLSchema" xmlns:xs="http://www.w3.org/2001/XMLSchema" xmlns:p="http://schemas.microsoft.com/office/2006/metadata/properties" xmlns:ns3="e6328ca1-3e29-4b63-928b-ef5ac3870f09" xmlns:ns4="1efc04c8-f1ab-4a5c-a1a2-b814da48fab6" targetNamespace="http://schemas.microsoft.com/office/2006/metadata/properties" ma:root="true" ma:fieldsID="d285be4eabb6a8530e5eb0f33b44ef05" ns3:_="" ns4:_="">
    <xsd:import namespace="e6328ca1-3e29-4b63-928b-ef5ac3870f09"/>
    <xsd:import namespace="1efc04c8-f1ab-4a5c-a1a2-b814da48fa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8ca1-3e29-4b63-928b-ef5ac3870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c04c8-f1ab-4a5c-a1a2-b814da48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328ca1-3e29-4b63-928b-ef5ac3870f09" xsi:nil="true"/>
  </documentManagement>
</p:properties>
</file>

<file path=customXml/itemProps1.xml><?xml version="1.0" encoding="utf-8"?>
<ds:datastoreItem xmlns:ds="http://schemas.openxmlformats.org/officeDocument/2006/customXml" ds:itemID="{2A9CDCF8-0130-4762-82D7-D8BD6240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8ca1-3e29-4b63-928b-ef5ac3870f09"/>
    <ds:schemaRef ds:uri="1efc04c8-f1ab-4a5c-a1a2-b814da48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CE6E3B-F006-4178-8480-397F2DD31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CF06C-93BD-44F4-B403-5CB6C898C17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6328ca1-3e29-4b63-928b-ef5ac3870f09"/>
    <ds:schemaRef ds:uri="1efc04c8-f1ab-4a5c-a1a2-b814da48fa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204</Words>
  <Application>Microsoft Office PowerPoint</Application>
  <PresentationFormat>Широкий екран</PresentationFormat>
  <Paragraphs>15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Чисельні методи в інженерних розрахунках</vt:lpstr>
      <vt:lpstr>Метод ізоляції кореня</vt:lpstr>
      <vt:lpstr>Метод ізоляції кореня</vt:lpstr>
      <vt:lpstr>Iтерація</vt:lpstr>
      <vt:lpstr>Iтерація</vt:lpstr>
      <vt:lpstr>Iтерація</vt:lpstr>
      <vt:lpstr>Iтерація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Чисельні методи в інженерних розрахунках</dc:title>
  <dc:creator>Копаниця Юрій Дмитрович</dc:creator>
  <cp:lastModifiedBy>Копаниця Юрій Дмитрович</cp:lastModifiedBy>
  <cp:revision>1</cp:revision>
  <dcterms:created xsi:type="dcterms:W3CDTF">2025-02-19T17:49:29Z</dcterms:created>
  <dcterms:modified xsi:type="dcterms:W3CDTF">2025-02-19T20:35:20Z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0x01010098C5969C55EE434FAF1A177A5CFACFA7</vt:lpwstr>
  </property>
</Properties>
</file>